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  <p:sldMasterId id="2147483651" r:id="rId2"/>
    <p:sldMasterId id="2147483653" r:id="rId3"/>
    <p:sldMasterId id="2147484283" r:id="rId4"/>
    <p:sldMasterId id="2147484295" r:id="rId5"/>
    <p:sldMasterId id="2147484307" r:id="rId6"/>
  </p:sldMasterIdLst>
  <p:notesMasterIdLst>
    <p:notesMasterId r:id="rId17"/>
  </p:notesMasterIdLst>
  <p:sldIdLst>
    <p:sldId id="479" r:id="rId7"/>
    <p:sldId id="467" r:id="rId8"/>
    <p:sldId id="472" r:id="rId9"/>
    <p:sldId id="473" r:id="rId10"/>
    <p:sldId id="474" r:id="rId11"/>
    <p:sldId id="475" r:id="rId12"/>
    <p:sldId id="476" r:id="rId13"/>
    <p:sldId id="477" r:id="rId14"/>
    <p:sldId id="478" r:id="rId15"/>
    <p:sldId id="481" r:id="rId16"/>
  </p:sldIdLst>
  <p:sldSz cx="9144000" cy="6858000" type="screen4x3"/>
  <p:notesSz cx="6797675" cy="99282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73">
          <p15:clr>
            <a:srgbClr val="A4A3A4"/>
          </p15:clr>
        </p15:guide>
        <p15:guide id="2" pos="549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2BBA"/>
    <a:srgbClr val="000000"/>
    <a:srgbClr val="D9541E"/>
    <a:srgbClr val="00788A"/>
    <a:srgbClr val="FFFFFF"/>
    <a:srgbClr val="FDBB30"/>
    <a:srgbClr val="6A6A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72" autoAdjust="0"/>
    <p:restoredTop sz="94718" autoAdjust="0"/>
  </p:normalViewPr>
  <p:slideViewPr>
    <p:cSldViewPr snapToGrid="0">
      <p:cViewPr varScale="1">
        <p:scale>
          <a:sx n="89" d="100"/>
          <a:sy n="89" d="100"/>
        </p:scale>
        <p:origin x="-1310" y="-67"/>
      </p:cViewPr>
      <p:guideLst>
        <p:guide orient="horz" pos="1673"/>
        <p:guide pos="549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9" d="100"/>
          <a:sy n="79" d="100"/>
        </p:scale>
        <p:origin x="-1998" y="-102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71" tIns="47786" rIns="95571" bIns="47786" numCol="1" anchor="t" anchorCtr="0" compatLnSpc="1">
            <a:prstTxWarp prst="textNoShape">
              <a:avLst/>
            </a:prstTxWarp>
          </a:bodyPr>
          <a:lstStyle>
            <a:lvl1pPr defTabSz="955830" eaLnBrk="1" hangingPunct="1">
              <a:lnSpc>
                <a:spcPct val="100000"/>
              </a:lnSpc>
              <a:buClrTx/>
              <a:buSzTx/>
              <a:buFontTx/>
              <a:buNone/>
              <a:defRPr sz="13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71" tIns="47786" rIns="95571" bIns="47786" numCol="1" anchor="t" anchorCtr="0" compatLnSpc="1">
            <a:prstTxWarp prst="textNoShape">
              <a:avLst/>
            </a:prstTxWarp>
          </a:bodyPr>
          <a:lstStyle>
            <a:lvl1pPr algn="r" defTabSz="955830" eaLnBrk="1" hangingPunct="1">
              <a:lnSpc>
                <a:spcPct val="100000"/>
              </a:lnSpc>
              <a:buClrTx/>
              <a:buSzTx/>
              <a:buFontTx/>
              <a:buNone/>
              <a:defRPr sz="13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6125"/>
            <a:ext cx="4959350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71" tIns="47786" rIns="95571" bIns="477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noProof="0" smtClean="0"/>
              <a:t>Click to edit Master text styles</a:t>
            </a:r>
          </a:p>
          <a:p>
            <a:pPr lvl="1"/>
            <a:r>
              <a:rPr lang="en-US" altLang="ru-RU" noProof="0" smtClean="0"/>
              <a:t>Second level</a:t>
            </a:r>
          </a:p>
          <a:p>
            <a:pPr lvl="2"/>
            <a:r>
              <a:rPr lang="en-US" altLang="ru-RU" noProof="0" smtClean="0"/>
              <a:t>Third level</a:t>
            </a:r>
          </a:p>
          <a:p>
            <a:pPr lvl="3"/>
            <a:r>
              <a:rPr lang="en-US" altLang="ru-RU" noProof="0" smtClean="0"/>
              <a:t>Fourth level</a:t>
            </a:r>
          </a:p>
          <a:p>
            <a:pPr lvl="4"/>
            <a:r>
              <a:rPr lang="en-US" altLang="ru-RU" noProof="0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71" tIns="47786" rIns="95571" bIns="47786" numCol="1" anchor="b" anchorCtr="0" compatLnSpc="1">
            <a:prstTxWarp prst="textNoShape">
              <a:avLst/>
            </a:prstTxWarp>
          </a:bodyPr>
          <a:lstStyle>
            <a:lvl1pPr defTabSz="955830" eaLnBrk="1" hangingPunct="1">
              <a:lnSpc>
                <a:spcPct val="100000"/>
              </a:lnSpc>
              <a:buClrTx/>
              <a:buSzTx/>
              <a:buFontTx/>
              <a:buNone/>
              <a:defRPr sz="13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31338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71" tIns="47786" rIns="95571" bIns="47786" numCol="1" anchor="b" anchorCtr="0" compatLnSpc="1">
            <a:prstTxWarp prst="textNoShape">
              <a:avLst/>
            </a:prstTxWarp>
          </a:bodyPr>
          <a:lstStyle>
            <a:lvl1pPr algn="r" defTabSz="955675" eaLnBrk="1" hangingPunct="1">
              <a:defRPr sz="1300" smtClean="0"/>
            </a:lvl1pPr>
          </a:lstStyle>
          <a:p>
            <a:pPr>
              <a:defRPr/>
            </a:pPr>
            <a:fld id="{B100C7A2-604C-4368-A215-83EE0D22DCE6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6442816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wht_title_logo copy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7000" y="6253163"/>
            <a:ext cx="24765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newTitle3_alt copy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20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69900" y="3263900"/>
            <a:ext cx="7683500" cy="7524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ru-RU" noProof="0" smtClean="0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69900" y="4343400"/>
            <a:ext cx="7681913" cy="609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altLang="ru-RU" noProof="0" smtClean="0"/>
              <a:t>Click to edit Master subtitle style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574675" y="6465888"/>
            <a:ext cx="1447800" cy="303212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7D720DE7-B97B-4A71-957F-7E9EF24A14E8}" type="datetime4">
              <a:rPr lang="en-US" altLang="ru-RU" smtClean="0"/>
              <a:pPr>
                <a:defRPr/>
              </a:pPr>
              <a:t>October 9, 2019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126147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F3A908-8E1F-4201-9D6B-1B1C9D1D65DA}" type="datetime4">
              <a:rPr lang="en-US" altLang="ru-RU" smtClean="0"/>
              <a:pPr>
                <a:defRPr/>
              </a:pPr>
              <a:t>October 9, 2019</a:t>
            </a:fld>
            <a:endParaRPr lang="en-US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page </a:t>
            </a:r>
            <a:fld id="{79A674EC-AA8D-458A-88AD-280708236C40}" type="slidenum">
              <a:rPr lang="en-US" altLang="ru-RU"/>
              <a:pPr>
                <a:defRPr/>
              </a:pPr>
              <a:t>‹#›</a:t>
            </a:fld>
            <a:r>
              <a:rPr lang="en-US" altLang="ru-RU"/>
              <a:t> /</a:t>
            </a:r>
          </a:p>
        </p:txBody>
      </p:sp>
    </p:spTree>
    <p:extLst>
      <p:ext uri="{BB962C8B-B14F-4D97-AF65-F5344CB8AC3E}">
        <p14:creationId xmlns:p14="http://schemas.microsoft.com/office/powerpoint/2010/main" val="1386132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42100" y="209550"/>
            <a:ext cx="2057400" cy="56467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9900" y="209550"/>
            <a:ext cx="6019800" cy="56467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10337B-2A7C-425C-A212-9301C71C7E88}" type="datetime4">
              <a:rPr lang="en-US" altLang="ru-RU" smtClean="0"/>
              <a:pPr>
                <a:defRPr/>
              </a:pPr>
              <a:t>October 9, 2019</a:t>
            </a:fld>
            <a:endParaRPr lang="en-US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page </a:t>
            </a:r>
            <a:fld id="{69E84080-5756-4B3B-B6B9-D8D3F6D57949}" type="slidenum">
              <a:rPr lang="en-US" altLang="ru-RU"/>
              <a:pPr>
                <a:defRPr/>
              </a:pPr>
              <a:t>‹#›</a:t>
            </a:fld>
            <a:r>
              <a:rPr lang="en-US" altLang="ru-RU"/>
              <a:t> /</a:t>
            </a:r>
          </a:p>
        </p:txBody>
      </p:sp>
    </p:spTree>
    <p:extLst>
      <p:ext uri="{BB962C8B-B14F-4D97-AF65-F5344CB8AC3E}">
        <p14:creationId xmlns:p14="http://schemas.microsoft.com/office/powerpoint/2010/main" val="3290420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9900" y="209550"/>
            <a:ext cx="8229600" cy="939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69900" y="1330325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60900" y="1330325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9362D0-3329-44D3-9FA6-58B1C1C84A2F}" type="datetime4">
              <a:rPr lang="en-US" altLang="ru-RU" smtClean="0"/>
              <a:pPr>
                <a:defRPr/>
              </a:pPr>
              <a:t>October 9, 2019</a:t>
            </a:fld>
            <a:endParaRPr lang="en-US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page </a:t>
            </a:r>
            <a:fld id="{4CF1C073-DB7A-4936-90B0-383AB47C8C66}" type="slidenum">
              <a:rPr lang="en-US" altLang="ru-RU"/>
              <a:pPr>
                <a:defRPr/>
              </a:pPr>
              <a:t>‹#›</a:t>
            </a:fld>
            <a:r>
              <a:rPr lang="en-US" altLang="ru-RU"/>
              <a:t> /</a:t>
            </a:r>
          </a:p>
        </p:txBody>
      </p:sp>
    </p:spTree>
    <p:extLst>
      <p:ext uri="{BB962C8B-B14F-4D97-AF65-F5344CB8AC3E}">
        <p14:creationId xmlns:p14="http://schemas.microsoft.com/office/powerpoint/2010/main" val="32805194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9900" y="209550"/>
            <a:ext cx="8229600" cy="939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69900" y="1330325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B396E0-1E42-4E36-AEBF-26403BE5F827}" type="datetime4">
              <a:rPr lang="en-US" altLang="ru-RU" smtClean="0"/>
              <a:pPr>
                <a:defRPr/>
              </a:pPr>
              <a:t>October 9, 2019</a:t>
            </a:fld>
            <a:endParaRPr lang="en-US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page </a:t>
            </a:r>
            <a:fld id="{D967D20E-4C54-4A78-AD52-B4A69BDB0D32}" type="slidenum">
              <a:rPr lang="en-US" altLang="ru-RU"/>
              <a:pPr>
                <a:defRPr/>
              </a:pPr>
              <a:t>‹#›</a:t>
            </a:fld>
            <a:r>
              <a:rPr lang="en-US" altLang="ru-RU"/>
              <a:t> /</a:t>
            </a:r>
          </a:p>
        </p:txBody>
      </p:sp>
    </p:spTree>
    <p:extLst>
      <p:ext uri="{BB962C8B-B14F-4D97-AF65-F5344CB8AC3E}">
        <p14:creationId xmlns:p14="http://schemas.microsoft.com/office/powerpoint/2010/main" val="9386583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ри диаграммы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712788" y="539751"/>
            <a:ext cx="7891462" cy="441324"/>
          </a:xfrm>
        </p:spPr>
        <p:txBody>
          <a:bodyPr lIns="0" tIns="0" rIns="0" bIns="0" anchor="t">
            <a:noAutofit/>
          </a:bodyPr>
          <a:lstStyle>
            <a:lvl1pPr algn="l">
              <a:defRPr sz="18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3"/>
          </p:nvPr>
        </p:nvSpPr>
        <p:spPr>
          <a:xfrm>
            <a:off x="712788" y="4264521"/>
            <a:ext cx="7891462" cy="1583829"/>
          </a:xfrm>
        </p:spPr>
        <p:txBody>
          <a:bodyPr lIns="0" tIns="0" rIns="0" bIns="0">
            <a:noAutofit/>
          </a:bodyPr>
          <a:lstStyle>
            <a:lvl1pPr marL="0" indent="142875">
              <a:spcBef>
                <a:spcPts val="0"/>
              </a:spcBef>
              <a:buClr>
                <a:srgbClr val="2492D1"/>
              </a:buClr>
              <a:buFont typeface="Wingdings 2" pitchFamily="18" charset="2"/>
              <a:buChar char=""/>
              <a:defRPr sz="1400"/>
            </a:lvl1pPr>
            <a:lvl2pPr marL="180000" indent="144000">
              <a:spcBef>
                <a:spcPts val="0"/>
              </a:spcBef>
              <a:buClr>
                <a:srgbClr val="767676"/>
              </a:buClr>
              <a:buFont typeface="Wingdings 2" pitchFamily="18" charset="2"/>
              <a:buChar char=""/>
              <a:defRPr sz="1400"/>
            </a:lvl2pPr>
            <a:lvl3pPr marL="360000" indent="108000">
              <a:spcBef>
                <a:spcPts val="0"/>
              </a:spcBef>
              <a:buFont typeface="Tahoma" pitchFamily="34" charset="0"/>
              <a:buChar char="."/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quarter" idx="14"/>
          </p:nvPr>
        </p:nvSpPr>
        <p:spPr>
          <a:xfrm>
            <a:off x="712788" y="981074"/>
            <a:ext cx="2376000" cy="3078861"/>
          </a:xfrm>
        </p:spPr>
        <p:txBody>
          <a:bodyPr>
            <a:normAutofit/>
          </a:bodyPr>
          <a:lstStyle>
            <a:lvl1pPr>
              <a:buNone/>
              <a:defRPr sz="14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Содержимое 13"/>
          <p:cNvSpPr>
            <a:spLocks noGrp="1"/>
          </p:cNvSpPr>
          <p:nvPr>
            <p:ph sz="quarter" idx="15"/>
          </p:nvPr>
        </p:nvSpPr>
        <p:spPr>
          <a:xfrm>
            <a:off x="3470519" y="981074"/>
            <a:ext cx="2376000" cy="3078861"/>
          </a:xfrm>
        </p:spPr>
        <p:txBody>
          <a:bodyPr>
            <a:normAutofit/>
          </a:bodyPr>
          <a:lstStyle>
            <a:lvl1pPr>
              <a:buNone/>
              <a:defRPr sz="14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Содержимое 13"/>
          <p:cNvSpPr>
            <a:spLocks noGrp="1"/>
          </p:cNvSpPr>
          <p:nvPr>
            <p:ph sz="quarter" idx="16"/>
          </p:nvPr>
        </p:nvSpPr>
        <p:spPr>
          <a:xfrm>
            <a:off x="6228250" y="981074"/>
            <a:ext cx="2376000" cy="3078861"/>
          </a:xfrm>
        </p:spPr>
        <p:txBody>
          <a:bodyPr>
            <a:normAutofit/>
          </a:bodyPr>
          <a:lstStyle>
            <a:lvl1pPr>
              <a:buNone/>
              <a:defRPr sz="14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7"/>
          </p:nvPr>
        </p:nvSpPr>
        <p:spPr>
          <a:xfrm>
            <a:off x="1084263" y="6332538"/>
            <a:ext cx="7016750" cy="246062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1000" b="1" dirty="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ru-RU" smtClean="0"/>
              <a:t>Название презентации</a:t>
            </a: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8"/>
          </p:nvPr>
        </p:nvSpPr>
        <p:spPr>
          <a:xfrm>
            <a:off x="8002588" y="6246813"/>
            <a:ext cx="730250" cy="365125"/>
          </a:xfrm>
        </p:spPr>
        <p:txBody>
          <a:bodyPr/>
          <a:lstStyle>
            <a:lvl1pPr>
              <a:defRPr sz="1400" b="1" smtClean="0">
                <a:solidFill>
                  <a:srgbClr val="2492D1"/>
                </a:solidFill>
              </a:defRPr>
            </a:lvl1pPr>
          </a:lstStyle>
          <a:p>
            <a:pPr>
              <a:defRPr/>
            </a:pPr>
            <a:fld id="{E4895BFA-73CB-4B93-9713-540D8673637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41322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5328" y="0"/>
              <a:ext cx="432" cy="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ts val="3000"/>
                </a:lnSpc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lnSpc>
                  <a:spcPts val="3000"/>
                </a:lnSpc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lnSpc>
                  <a:spcPts val="3000"/>
                </a:lnSpc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lnSpc>
                  <a:spcPts val="3000"/>
                </a:lnSpc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lnSpc>
                  <a:spcPts val="3000"/>
                </a:lnSpc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ts val="3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ts val="3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ts val="3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ts val="3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pic>
          <p:nvPicPr>
            <p:cNvPr id="6" name="Picture 4" descr="newTitle2_wedgeREV copy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518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Picture 8" descr="wht_title_logo copy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7000" y="6253163"/>
            <a:ext cx="24765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Rectangle 5"/>
          <p:cNvSpPr>
            <a:spLocks noGrp="1" noChangeArrowheads="1"/>
          </p:cNvSpPr>
          <p:nvPr>
            <p:ph type="ctrTitle"/>
          </p:nvPr>
        </p:nvSpPr>
        <p:spPr bwMode="auto">
          <a:xfrm>
            <a:off x="468313" y="2359025"/>
            <a:ext cx="6629400" cy="114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32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altLang="ru-RU" noProof="0" smtClean="0"/>
              <a:t>Click to edit Master title style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468313" y="3581400"/>
            <a:ext cx="66294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buFontTx/>
              <a:buNone/>
              <a:defRPr sz="20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altLang="ru-RU" noProof="0" smtClean="0"/>
              <a:t>Click to edit Master subtitle style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574675" y="6465888"/>
            <a:ext cx="1447800" cy="30321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buClrTx/>
              <a:buSzTx/>
              <a:buFontTx/>
              <a:buNone/>
              <a:defRPr sz="12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6C7A8A6-D6BE-4420-AB90-31F80964D8C8}" type="datetime4">
              <a:rPr lang="en-US" altLang="ru-RU" smtClean="0"/>
              <a:pPr>
                <a:defRPr/>
              </a:pPr>
              <a:t>October 9, 2019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9117871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12285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8846883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74899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24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AA8B31-69DE-4C6D-B75C-AD758FAACFE6}" type="datetime4">
              <a:rPr lang="en-US" altLang="ru-RU" smtClean="0"/>
              <a:pPr>
                <a:defRPr/>
              </a:pPr>
              <a:t>October 9, 2019</a:t>
            </a:fld>
            <a:endParaRPr lang="en-US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page </a:t>
            </a:r>
            <a:fld id="{17E16FF1-680B-4FD6-8334-BEF98C02EED5}" type="slidenum">
              <a:rPr lang="en-US" altLang="ru-RU"/>
              <a:pPr>
                <a:defRPr/>
              </a:pPr>
              <a:t>‹#›</a:t>
            </a:fld>
            <a:r>
              <a:rPr lang="en-US" altLang="ru-RU"/>
              <a:t> /</a:t>
            </a:r>
          </a:p>
        </p:txBody>
      </p:sp>
    </p:spTree>
    <p:extLst>
      <p:ext uri="{BB962C8B-B14F-4D97-AF65-F5344CB8AC3E}">
        <p14:creationId xmlns:p14="http://schemas.microsoft.com/office/powerpoint/2010/main" val="33940236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15463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34337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6511821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0727774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4787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19309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9900" y="209550"/>
            <a:ext cx="8229600" cy="9398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69900" y="1330325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60900" y="1330325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715250" y="6491288"/>
            <a:ext cx="1225550" cy="30321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9362D0-3329-44D3-9FA6-58B1C1C84A2F}" type="datetime4">
              <a:rPr lang="en-US" altLang="ru-RU" smtClean="0"/>
              <a:pPr>
                <a:defRPr/>
              </a:pPr>
              <a:t>October 9, 2019</a:t>
            </a:fld>
            <a:endParaRPr lang="en-US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086600" y="6491288"/>
            <a:ext cx="574675" cy="30321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page </a:t>
            </a:r>
            <a:fld id="{4CF1C073-DB7A-4936-90B0-383AB47C8C66}" type="slidenum">
              <a:rPr lang="en-US" altLang="ru-RU"/>
              <a:pPr>
                <a:defRPr/>
              </a:pPr>
              <a:t>‹#›</a:t>
            </a:fld>
            <a:r>
              <a:rPr lang="en-US" altLang="ru-RU"/>
              <a:t> /</a:t>
            </a:r>
          </a:p>
        </p:txBody>
      </p:sp>
    </p:spTree>
    <p:extLst>
      <p:ext uri="{BB962C8B-B14F-4D97-AF65-F5344CB8AC3E}">
        <p14:creationId xmlns:p14="http://schemas.microsoft.com/office/powerpoint/2010/main" val="32805194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4" name="Rectangle 3"/>
            <p:cNvSpPr>
              <a:spLocks noChangeArrowheads="1"/>
            </p:cNvSpPr>
            <p:nvPr/>
          </p:nvSpPr>
          <p:spPr bwMode="auto">
            <a:xfrm>
              <a:off x="5328" y="0"/>
              <a:ext cx="432" cy="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ts val="3000"/>
                </a:lnSpc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lnSpc>
                  <a:spcPts val="3000"/>
                </a:lnSpc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lnSpc>
                  <a:spcPts val="3000"/>
                </a:lnSpc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lnSpc>
                  <a:spcPts val="3000"/>
                </a:lnSpc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lnSpc>
                  <a:spcPts val="3000"/>
                </a:lnSpc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ts val="3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ts val="3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ts val="3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ts val="3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pic>
          <p:nvPicPr>
            <p:cNvPr id="5" name="Picture 4" descr="newTitle2_wedgeREV copy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518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" name="Picture 7" descr="wht_title_logo copy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7000" y="6253163"/>
            <a:ext cx="24765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newTitle3_alt copy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20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2277" name="Rectangle 5"/>
          <p:cNvSpPr>
            <a:spLocks noGrp="1" noChangeArrowheads="1"/>
          </p:cNvSpPr>
          <p:nvPr>
            <p:ph type="ctrTitle"/>
          </p:nvPr>
        </p:nvSpPr>
        <p:spPr bwMode="auto">
          <a:xfrm>
            <a:off x="468313" y="2359025"/>
            <a:ext cx="6629400" cy="1146175"/>
          </a:xfrm>
          <a:prstGeom prst="rect">
            <a:avLst/>
          </a:prstGeom>
          <a:noFill/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32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altLang="ru-RU" noProof="0" smtClean="0"/>
              <a:t>Click to edit Master title style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574675" y="6465888"/>
            <a:ext cx="1447800" cy="30321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buClrTx/>
              <a:buSzTx/>
              <a:buFontTx/>
              <a:buNone/>
              <a:defRPr sz="9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88C9666-DB94-4B0A-ACFC-E118B7048004}" type="datetime4">
              <a:rPr lang="en-US" altLang="ru-RU" smtClean="0"/>
              <a:pPr>
                <a:defRPr/>
              </a:pPr>
              <a:t>October 9, 2019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3983180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58727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16559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1779C5-DC6F-4EFD-98FB-6C35FAF1C6DF}" type="datetime4">
              <a:rPr lang="en-US" altLang="ru-RU" smtClean="0"/>
              <a:pPr>
                <a:defRPr/>
              </a:pPr>
              <a:t>October 9, 2019</a:t>
            </a:fld>
            <a:endParaRPr lang="en-US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page </a:t>
            </a:r>
            <a:fld id="{48A4B266-B333-4338-BC99-501DA145EDFA}" type="slidenum">
              <a:rPr lang="en-US" altLang="ru-RU"/>
              <a:pPr>
                <a:defRPr/>
              </a:pPr>
              <a:t>‹#›</a:t>
            </a:fld>
            <a:r>
              <a:rPr lang="en-US" altLang="ru-RU"/>
              <a:t> /</a:t>
            </a:r>
          </a:p>
        </p:txBody>
      </p:sp>
    </p:spTree>
    <p:extLst>
      <p:ext uri="{BB962C8B-B14F-4D97-AF65-F5344CB8AC3E}">
        <p14:creationId xmlns:p14="http://schemas.microsoft.com/office/powerpoint/2010/main" val="190130482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79818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71250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53192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38888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0839410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33484534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043846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610924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1CC3E-B8AD-489A-B3F9-D34EAFD6B53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191FC-3026-418C-973B-B7B600A8F3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10345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1CC3E-B8AD-489A-B3F9-D34EAFD6B53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191FC-3026-418C-973B-B7B600A8F3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100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9900" y="1330325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60900" y="1330325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52DAA7-6492-424A-A1C9-309C93B0A1FD}" type="datetime4">
              <a:rPr lang="en-US" altLang="ru-RU" smtClean="0"/>
              <a:pPr>
                <a:defRPr/>
              </a:pPr>
              <a:t>October 9, 2019</a:t>
            </a:fld>
            <a:endParaRPr lang="en-US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page </a:t>
            </a:r>
            <a:fld id="{CFBA2284-67E0-47A3-BD79-FA9FD0E67A3E}" type="slidenum">
              <a:rPr lang="en-US" altLang="ru-RU"/>
              <a:pPr>
                <a:defRPr/>
              </a:pPr>
              <a:t>‹#›</a:t>
            </a:fld>
            <a:r>
              <a:rPr lang="en-US" altLang="ru-RU"/>
              <a:t> /</a:t>
            </a:r>
          </a:p>
        </p:txBody>
      </p:sp>
    </p:spTree>
    <p:extLst>
      <p:ext uri="{BB962C8B-B14F-4D97-AF65-F5344CB8AC3E}">
        <p14:creationId xmlns:p14="http://schemas.microsoft.com/office/powerpoint/2010/main" val="92976420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1CC3E-B8AD-489A-B3F9-D34EAFD6B53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191FC-3026-418C-973B-B7B600A8F3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60444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1CC3E-B8AD-489A-B3F9-D34EAFD6B53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191FC-3026-418C-973B-B7B600A8F3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72956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1CC3E-B8AD-489A-B3F9-D34EAFD6B53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191FC-3026-418C-973B-B7B600A8F3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9370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1CC3E-B8AD-489A-B3F9-D34EAFD6B53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191FC-3026-418C-973B-B7B600A8F3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80990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1CC3E-B8AD-489A-B3F9-D34EAFD6B53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191FC-3026-418C-973B-B7B600A8F3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30233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1CC3E-B8AD-489A-B3F9-D34EAFD6B53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191FC-3026-418C-973B-B7B600A8F3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92682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1CC3E-B8AD-489A-B3F9-D34EAFD6B53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191FC-3026-418C-973B-B7B600A8F3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75096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1CC3E-B8AD-489A-B3F9-D34EAFD6B53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191FC-3026-418C-973B-B7B600A8F3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88766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1CC3E-B8AD-489A-B3F9-D34EAFD6B53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191FC-3026-418C-973B-B7B600A8F3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42122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1CC3E-B8AD-489A-B3F9-D34EAFD6B53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191FC-3026-418C-973B-B7B600A8F3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391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C3A21-3ABB-4B07-B281-CAB883C77424}" type="datetime4">
              <a:rPr lang="en-US" altLang="ru-RU" smtClean="0"/>
              <a:pPr>
                <a:defRPr/>
              </a:pPr>
              <a:t>October 9, 2019</a:t>
            </a:fld>
            <a:endParaRPr lang="en-US" alt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page </a:t>
            </a:r>
            <a:fld id="{13035C82-77AE-456A-A385-2939A0566054}" type="slidenum">
              <a:rPr lang="en-US" altLang="ru-RU"/>
              <a:pPr>
                <a:defRPr/>
              </a:pPr>
              <a:t>‹#›</a:t>
            </a:fld>
            <a:r>
              <a:rPr lang="en-US" altLang="ru-RU"/>
              <a:t> /</a:t>
            </a:r>
          </a:p>
        </p:txBody>
      </p:sp>
    </p:spTree>
    <p:extLst>
      <p:ext uri="{BB962C8B-B14F-4D97-AF65-F5344CB8AC3E}">
        <p14:creationId xmlns:p14="http://schemas.microsoft.com/office/powerpoint/2010/main" val="212618683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1CC3E-B8AD-489A-B3F9-D34EAFD6B53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191FC-3026-418C-973B-B7B600A8F3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59870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1CC3E-B8AD-489A-B3F9-D34EAFD6B53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191FC-3026-418C-973B-B7B600A8F3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65749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1CC3E-B8AD-489A-B3F9-D34EAFD6B53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191FC-3026-418C-973B-B7B600A8F3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60545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1CC3E-B8AD-489A-B3F9-D34EAFD6B53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191FC-3026-418C-973B-B7B600A8F3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51989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1CC3E-B8AD-489A-B3F9-D34EAFD6B53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191FC-3026-418C-973B-B7B600A8F3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70838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1CC3E-B8AD-489A-B3F9-D34EAFD6B53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191FC-3026-418C-973B-B7B600A8F3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02623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1CC3E-B8AD-489A-B3F9-D34EAFD6B53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191FC-3026-418C-973B-B7B600A8F3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35180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1CC3E-B8AD-489A-B3F9-D34EAFD6B53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191FC-3026-418C-973B-B7B600A8F3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47630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1CC3E-B8AD-489A-B3F9-D34EAFD6B53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191FC-3026-418C-973B-B7B600A8F3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00800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1CC3E-B8AD-489A-B3F9-D34EAFD6B53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191FC-3026-418C-973B-B7B600A8F3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304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93960A-C0FE-4CDD-BFF7-F5759BF0F580}" type="datetime4">
              <a:rPr lang="en-US" altLang="ru-RU" smtClean="0"/>
              <a:pPr>
                <a:defRPr/>
              </a:pPr>
              <a:t>October 9, 2019</a:t>
            </a:fld>
            <a:endParaRPr lang="en-US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page </a:t>
            </a:r>
            <a:fld id="{555E4F48-6848-47B1-AFC2-DAFE24AF2BA9}" type="slidenum">
              <a:rPr lang="en-US" altLang="ru-RU"/>
              <a:pPr>
                <a:defRPr/>
              </a:pPr>
              <a:t>‹#›</a:t>
            </a:fld>
            <a:r>
              <a:rPr lang="en-US" altLang="ru-RU"/>
              <a:t> /</a:t>
            </a:r>
          </a:p>
        </p:txBody>
      </p:sp>
    </p:spTree>
    <p:extLst>
      <p:ext uri="{BB962C8B-B14F-4D97-AF65-F5344CB8AC3E}">
        <p14:creationId xmlns:p14="http://schemas.microsoft.com/office/powerpoint/2010/main" val="13619125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1CC3E-B8AD-489A-B3F9-D34EAFD6B53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191FC-3026-418C-973B-B7B600A8F3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2010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1CC3E-B8AD-489A-B3F9-D34EAFD6B53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191FC-3026-418C-973B-B7B600A8F3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33184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1CC3E-B8AD-489A-B3F9-D34EAFD6B53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191FC-3026-418C-973B-B7B600A8F3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92522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1CC3E-B8AD-489A-B3F9-D34EAFD6B53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191FC-3026-418C-973B-B7B600A8F3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18103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1CC3E-B8AD-489A-B3F9-D34EAFD6B53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191FC-3026-418C-973B-B7B600A8F3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59256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1CC3E-B8AD-489A-B3F9-D34EAFD6B53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191FC-3026-418C-973B-B7B600A8F3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7128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1CC3E-B8AD-489A-B3F9-D34EAFD6B53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191FC-3026-418C-973B-B7B600A8F3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85667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1CC3E-B8AD-489A-B3F9-D34EAFD6B53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191FC-3026-418C-973B-B7B600A8F3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89942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1CC3E-B8AD-489A-B3F9-D34EAFD6B53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191FC-3026-418C-973B-B7B600A8F3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02943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1CC3E-B8AD-489A-B3F9-D34EAFD6B53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191FC-3026-418C-973B-B7B600A8F3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72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C07569-BAA8-4D8F-AC4C-B982ED9BDB02}" type="datetime4">
              <a:rPr lang="en-US" altLang="ru-RU" smtClean="0"/>
              <a:pPr>
                <a:defRPr/>
              </a:pPr>
              <a:t>October 9, 2019</a:t>
            </a:fld>
            <a:endParaRPr lang="en-US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page </a:t>
            </a:r>
            <a:fld id="{5558ECB0-9D6A-4559-86D3-00CB02929E72}" type="slidenum">
              <a:rPr lang="en-US" altLang="ru-RU"/>
              <a:pPr>
                <a:defRPr/>
              </a:pPr>
              <a:t>‹#›</a:t>
            </a:fld>
            <a:r>
              <a:rPr lang="en-US" altLang="ru-RU"/>
              <a:t> /</a:t>
            </a:r>
          </a:p>
        </p:txBody>
      </p:sp>
    </p:spTree>
    <p:extLst>
      <p:ext uri="{BB962C8B-B14F-4D97-AF65-F5344CB8AC3E}">
        <p14:creationId xmlns:p14="http://schemas.microsoft.com/office/powerpoint/2010/main" val="302203376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1CC3E-B8AD-489A-B3F9-D34EAFD6B53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191FC-3026-418C-973B-B7B600A8F3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052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5FD2FA-BF49-45B6-B4A1-943CD7571E96}" type="datetime4">
              <a:rPr lang="en-US" altLang="ru-RU" smtClean="0"/>
              <a:pPr>
                <a:defRPr/>
              </a:pPr>
              <a:t>October 9, 2019</a:t>
            </a:fld>
            <a:endParaRPr lang="en-US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page </a:t>
            </a:r>
            <a:fld id="{740668E8-7D15-4BA2-AB8F-ECA2831AC20A}" type="slidenum">
              <a:rPr lang="en-US" altLang="ru-RU"/>
              <a:pPr>
                <a:defRPr/>
              </a:pPr>
              <a:t>‹#›</a:t>
            </a:fld>
            <a:r>
              <a:rPr lang="en-US" altLang="ru-RU"/>
              <a:t> /</a:t>
            </a:r>
          </a:p>
        </p:txBody>
      </p:sp>
    </p:spTree>
    <p:extLst>
      <p:ext uri="{BB962C8B-B14F-4D97-AF65-F5344CB8AC3E}">
        <p14:creationId xmlns:p14="http://schemas.microsoft.com/office/powerpoint/2010/main" val="162569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F00F94-86DB-486E-B01A-4A11145DF6CE}" type="datetime4">
              <a:rPr lang="en-US" altLang="ru-RU" smtClean="0"/>
              <a:pPr>
                <a:defRPr/>
              </a:pPr>
              <a:t>October 9, 2019</a:t>
            </a:fld>
            <a:endParaRPr lang="en-US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page </a:t>
            </a:r>
            <a:fld id="{C02BB167-2D94-4E9A-B2FC-79864150B422}" type="slidenum">
              <a:rPr lang="en-US" altLang="ru-RU"/>
              <a:pPr>
                <a:defRPr/>
              </a:pPr>
              <a:t>‹#›</a:t>
            </a:fld>
            <a:r>
              <a:rPr lang="en-US" altLang="ru-RU"/>
              <a:t> /</a:t>
            </a:r>
          </a:p>
        </p:txBody>
      </p:sp>
    </p:spTree>
    <p:extLst>
      <p:ext uri="{BB962C8B-B14F-4D97-AF65-F5344CB8AC3E}">
        <p14:creationId xmlns:p14="http://schemas.microsoft.com/office/powerpoint/2010/main" val="569651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6">
            <a:alphaModFix amt="0"/>
            <a:duotone>
              <a:schemeClr val="bg1">
                <a:shade val="90000"/>
                <a:satMod val="150000"/>
              </a:schemeClr>
              <a:schemeClr val="bg1">
                <a:tint val="88000"/>
                <a:satMod val="150000"/>
              </a:schemeClr>
            </a:duotone>
            <a:lum/>
          </a:blip>
          <a:srcRect/>
          <a:tile tx="0" ty="0" sx="65000" sy="65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"/>
          <p:cNvSpPr>
            <a:spLocks noChangeArrowheads="1"/>
          </p:cNvSpPr>
          <p:nvPr/>
        </p:nvSpPr>
        <p:spPr bwMode="auto">
          <a:xfrm>
            <a:off x="0" y="6280150"/>
            <a:ext cx="3048000" cy="57785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ts val="3000"/>
              </a:lnSpc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ts val="3000"/>
              </a:lnSpc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ts val="3000"/>
              </a:lnSpc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ts val="3000"/>
              </a:lnSpc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ts val="3000"/>
              </a:lnSpc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pic>
        <p:nvPicPr>
          <p:cNvPr id="1027" name="Picture 2" descr="wht_slide_bar"/>
          <p:cNvPicPr>
            <a:picLocks noChangeAspect="1" noChangeArrowheads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7650" y="6275388"/>
            <a:ext cx="6356350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69900" y="209550"/>
            <a:ext cx="8229600" cy="93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715250" y="6491288"/>
            <a:ext cx="1225550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buClrTx/>
              <a:buSzTx/>
              <a:buFontTx/>
              <a:buNone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2CEC660-AEF7-4AE0-924A-1862D892A783}" type="datetime4">
              <a:rPr lang="en-US" altLang="ru-RU" smtClean="0"/>
              <a:pPr>
                <a:defRPr/>
              </a:pPr>
              <a:t>October 9, 2019</a:t>
            </a:fld>
            <a:endParaRPr lang="en-US" altLang="ru-RU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491288"/>
            <a:ext cx="574675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/>
            </a:lvl1pPr>
          </a:lstStyle>
          <a:p>
            <a:pPr>
              <a:defRPr/>
            </a:pPr>
            <a:r>
              <a:rPr lang="en-US" altLang="ru-RU"/>
              <a:t>page </a:t>
            </a:r>
            <a:fld id="{21195CE6-710F-4528-840B-F242A5D8E87F}" type="slidenum">
              <a:rPr lang="en-US" altLang="ru-RU"/>
              <a:pPr>
                <a:defRPr/>
              </a:pPr>
              <a:t>‹#›</a:t>
            </a:fld>
            <a:r>
              <a:rPr lang="en-US" altLang="ru-RU"/>
              <a:t> /</a:t>
            </a:r>
          </a:p>
        </p:txBody>
      </p:sp>
      <p:sp>
        <p:nvSpPr>
          <p:cNvPr id="1031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9900" y="1330325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</a:p>
        </p:txBody>
      </p:sp>
      <p:pic>
        <p:nvPicPr>
          <p:cNvPr id="1032" name="Picture 7" descr="wht_slide_logo copy"/>
          <p:cNvPicPr>
            <a:picLocks noChangeAspect="1" noChangeArrowheads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800" y="6380163"/>
            <a:ext cx="1600200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3" name="Line 8"/>
          <p:cNvSpPr>
            <a:spLocks noChangeShapeType="1"/>
          </p:cNvSpPr>
          <p:nvPr/>
        </p:nvSpPr>
        <p:spPr bwMode="auto">
          <a:xfrm>
            <a:off x="0" y="6270625"/>
            <a:ext cx="9147175" cy="0"/>
          </a:xfrm>
          <a:prstGeom prst="line">
            <a:avLst/>
          </a:prstGeom>
          <a:noFill/>
          <a:ln w="19050">
            <a:solidFill>
              <a:srgbClr val="A2A2A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34" name="Line 9"/>
          <p:cNvSpPr>
            <a:spLocks noChangeShapeType="1"/>
          </p:cNvSpPr>
          <p:nvPr/>
        </p:nvSpPr>
        <p:spPr bwMode="auto">
          <a:xfrm>
            <a:off x="463550" y="1209675"/>
            <a:ext cx="8280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54" r:id="rId1"/>
    <p:sldLayoutId id="2147484222" r:id="rId2"/>
    <p:sldLayoutId id="2147484223" r:id="rId3"/>
    <p:sldLayoutId id="2147484224" r:id="rId4"/>
    <p:sldLayoutId id="2147484225" r:id="rId5"/>
    <p:sldLayoutId id="2147484226" r:id="rId6"/>
    <p:sldLayoutId id="2147484227" r:id="rId7"/>
    <p:sldLayoutId id="2147484228" r:id="rId8"/>
    <p:sldLayoutId id="2147484229" r:id="rId9"/>
    <p:sldLayoutId id="2147484230" r:id="rId10"/>
    <p:sldLayoutId id="2147484231" r:id="rId11"/>
    <p:sldLayoutId id="2147484232" r:id="rId12"/>
    <p:sldLayoutId id="2147484233" r:id="rId13"/>
    <p:sldLayoutId id="2147484257" r:id="rId14"/>
  </p:sldLayoutIdLst>
  <p:hf sldNum="0" hdr="0" dt="0"/>
  <p:txStyles>
    <p:titleStyle>
      <a:lvl1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fontAlgn="base">
        <a:lnSpc>
          <a:spcPts val="36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fontAlgn="base">
        <a:lnSpc>
          <a:spcPts val="36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fontAlgn="base">
        <a:lnSpc>
          <a:spcPts val="36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fontAlgn="base">
        <a:lnSpc>
          <a:spcPts val="36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158750" indent="-158750"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46075" indent="-185738"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530225" indent="-182563"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708025" indent="-176213"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885825" indent="-176213"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alphaModFix amt="0"/>
            <a:duotone>
              <a:schemeClr val="bg1">
                <a:shade val="90000"/>
                <a:satMod val="150000"/>
              </a:schemeClr>
              <a:schemeClr val="bg1">
                <a:tint val="88000"/>
                <a:satMod val="150000"/>
              </a:schemeClr>
            </a:duotone>
            <a:lum/>
          </a:blip>
          <a:srcRect/>
          <a:tile tx="0" ty="0" sx="65000" sy="65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255" r:id="rId1"/>
    <p:sldLayoutId id="2147484234" r:id="rId2"/>
    <p:sldLayoutId id="2147484235" r:id="rId3"/>
    <p:sldLayoutId id="2147484236" r:id="rId4"/>
    <p:sldLayoutId id="2147484237" r:id="rId5"/>
    <p:sldLayoutId id="2147484238" r:id="rId6"/>
    <p:sldLayoutId id="2147484239" r:id="rId7"/>
    <p:sldLayoutId id="2147484240" r:id="rId8"/>
    <p:sldLayoutId id="2147484241" r:id="rId9"/>
    <p:sldLayoutId id="2147484242" r:id="rId10"/>
    <p:sldLayoutId id="2147484243" r:id="rId11"/>
    <p:sldLayoutId id="2147484258" r:id="rId12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alphaModFix amt="0"/>
            <a:duotone>
              <a:schemeClr val="bg1">
                <a:shade val="90000"/>
                <a:satMod val="150000"/>
              </a:schemeClr>
              <a:schemeClr val="bg1">
                <a:tint val="88000"/>
                <a:satMod val="150000"/>
              </a:schemeClr>
            </a:duotone>
            <a:lum/>
          </a:blip>
          <a:srcRect/>
          <a:tile tx="0" ty="0" sx="65000" sy="65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6280150"/>
            <a:ext cx="3048000" cy="57785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ts val="3000"/>
              </a:lnSpc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ts val="3000"/>
              </a:lnSpc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ts val="3000"/>
              </a:lnSpc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ts val="3000"/>
              </a:lnSpc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ts val="3000"/>
              </a:lnSpc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56" r:id="rId1"/>
    <p:sldLayoutId id="2147484244" r:id="rId2"/>
    <p:sldLayoutId id="2147484245" r:id="rId3"/>
    <p:sldLayoutId id="2147484246" r:id="rId4"/>
    <p:sldLayoutId id="2147484247" r:id="rId5"/>
    <p:sldLayoutId id="2147484248" r:id="rId6"/>
    <p:sldLayoutId id="2147484249" r:id="rId7"/>
    <p:sldLayoutId id="2147484250" r:id="rId8"/>
    <p:sldLayoutId id="2147484251" r:id="rId9"/>
    <p:sldLayoutId id="2147484252" r:id="rId10"/>
    <p:sldLayoutId id="2147484253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9F31CC3E-B8AD-489A-B3F9-D34EAFD6B530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09.10.2019</a:t>
            </a:fld>
            <a:endParaRPr lang="ru-RU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754191FC-3026-418C-973B-B7B600A8F30F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5279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84" r:id="rId1"/>
    <p:sldLayoutId id="2147484285" r:id="rId2"/>
    <p:sldLayoutId id="2147484286" r:id="rId3"/>
    <p:sldLayoutId id="2147484287" r:id="rId4"/>
    <p:sldLayoutId id="2147484288" r:id="rId5"/>
    <p:sldLayoutId id="2147484289" r:id="rId6"/>
    <p:sldLayoutId id="2147484290" r:id="rId7"/>
    <p:sldLayoutId id="2147484291" r:id="rId8"/>
    <p:sldLayoutId id="2147484292" r:id="rId9"/>
    <p:sldLayoutId id="2147484293" r:id="rId10"/>
    <p:sldLayoutId id="214748429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9F31CC3E-B8AD-489A-B3F9-D34EAFD6B530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09.10.2019</a:t>
            </a:fld>
            <a:endParaRPr lang="ru-RU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754191FC-3026-418C-973B-B7B600A8F30F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3961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96" r:id="rId1"/>
    <p:sldLayoutId id="2147484297" r:id="rId2"/>
    <p:sldLayoutId id="2147484298" r:id="rId3"/>
    <p:sldLayoutId id="2147484299" r:id="rId4"/>
    <p:sldLayoutId id="2147484300" r:id="rId5"/>
    <p:sldLayoutId id="2147484301" r:id="rId6"/>
    <p:sldLayoutId id="2147484302" r:id="rId7"/>
    <p:sldLayoutId id="2147484303" r:id="rId8"/>
    <p:sldLayoutId id="2147484304" r:id="rId9"/>
    <p:sldLayoutId id="2147484305" r:id="rId10"/>
    <p:sldLayoutId id="214748430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2CEC660-AEF7-4AE0-924A-1862D892A783}" type="datetime4">
              <a:rPr lang="en-US" altLang="ru-RU" smtClean="0"/>
              <a:pPr>
                <a:defRPr/>
              </a:pPr>
              <a:t>October 9, 2019</a:t>
            </a:fld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altLang="ru-RU" smtClean="0"/>
              <a:t>page </a:t>
            </a:r>
            <a:fld id="{21195CE6-710F-4528-840B-F242A5D8E87F}" type="slidenum">
              <a:rPr lang="en-US" altLang="ru-RU" smtClean="0"/>
              <a:pPr>
                <a:defRPr/>
              </a:pPr>
              <a:t>‹#›</a:t>
            </a:fld>
            <a:r>
              <a:rPr lang="en-US" altLang="ru-RU" smtClean="0"/>
              <a:t> /</a:t>
            </a:r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760375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08" r:id="rId1"/>
    <p:sldLayoutId id="2147484309" r:id="rId2"/>
    <p:sldLayoutId id="2147484310" r:id="rId3"/>
    <p:sldLayoutId id="2147484311" r:id="rId4"/>
    <p:sldLayoutId id="2147484312" r:id="rId5"/>
    <p:sldLayoutId id="2147484313" r:id="rId6"/>
    <p:sldLayoutId id="2147484314" r:id="rId7"/>
    <p:sldLayoutId id="2147484315" r:id="rId8"/>
    <p:sldLayoutId id="2147484316" r:id="rId9"/>
    <p:sldLayoutId id="2147484317" r:id="rId10"/>
    <p:sldLayoutId id="2147484318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9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9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6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6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6.xml"/><Relationship Id="rId5" Type="http://schemas.openxmlformats.org/officeDocument/2006/relationships/image" Target="../media/image9.png"/><Relationship Id="rId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6.xml"/><Relationship Id="rId5" Type="http://schemas.openxmlformats.org/officeDocument/2006/relationships/image" Target="../media/image9.png"/><Relationship Id="rId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6.xml"/><Relationship Id="rId5" Type="http://schemas.openxmlformats.org/officeDocument/2006/relationships/image" Target="../media/image9.png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6.xml"/><Relationship Id="rId5" Type="http://schemas.openxmlformats.org/officeDocument/2006/relationships/image" Target="../media/image9.png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6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6.xml"/><Relationship Id="rId5" Type="http://schemas.openxmlformats.org/officeDocument/2006/relationships/image" Target="../media/image9.png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5A9CC1E-D63A-4E5B-BFC5-302185BA3B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79961" y="2404804"/>
            <a:ext cx="5913406" cy="1841358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  <a:spcBef>
                <a:spcPts val="1200"/>
              </a:spcBef>
            </a:pP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Термодатчики и системы нагрева.</a:t>
            </a:r>
            <a:b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Продукция и применение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C938611A-EB26-4D6F-BF5A-2BDA63397BE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23112" t="13020" r="21417" b="30964"/>
          <a:stretch/>
        </p:blipFill>
        <p:spPr>
          <a:xfrm>
            <a:off x="5149968" y="4568095"/>
            <a:ext cx="3925019" cy="2229520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249" y="3153399"/>
            <a:ext cx="3072763" cy="405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019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426BCC65-916C-4220-9DB9-632045B8A0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4068" y="1769343"/>
            <a:ext cx="7772400" cy="2387600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  <a:b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Буду рад ответить </a:t>
            </a:r>
            <a:b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возникшие вопросы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333CACF8-2FB4-4F48-AC79-2DBCABB951A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23112" t="13020" r="21417" b="30964"/>
          <a:stretch/>
        </p:blipFill>
        <p:spPr>
          <a:xfrm>
            <a:off x="5158596" y="4568095"/>
            <a:ext cx="3925019" cy="2229520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74767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 txBox="1">
            <a:spLocks noChangeArrowheads="1"/>
          </p:cNvSpPr>
          <p:nvPr/>
        </p:nvSpPr>
        <p:spPr>
          <a:xfrm>
            <a:off x="414151" y="313598"/>
            <a:ext cx="7225306" cy="314095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altLang="ru-RU" sz="2000" b="1" dirty="0" smtClean="0">
                <a:solidFill>
                  <a:schemeClr val="accent1">
                    <a:lumMod val="75000"/>
                  </a:schemeClr>
                </a:solidFill>
              </a:rPr>
              <a:t>Сферы применения</a:t>
            </a:r>
            <a:endParaRPr lang="de-DE" altLang="ru-RU" sz="2000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208" y="313598"/>
            <a:ext cx="2770965" cy="36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147" y="1717542"/>
            <a:ext cx="1290298" cy="1367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865" y="1717543"/>
            <a:ext cx="1367597" cy="1367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2781" y="1717543"/>
            <a:ext cx="1338498" cy="1367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279" y="1718034"/>
            <a:ext cx="1437515" cy="1367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289808" y="1079192"/>
            <a:ext cx="1282057" cy="5232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indent="0" algn="ctr" eaLnBrk="1" hangingPunct="1">
              <a:spcBef>
                <a:spcPct val="40000"/>
              </a:spcBef>
              <a:buClr>
                <a:srgbClr val="0070C0"/>
              </a:buClr>
              <a:buSzPct val="60000"/>
              <a:buNone/>
            </a:pPr>
            <a:r>
              <a:rPr lang="ru-RU" altLang="ru-RU" sz="14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Атомная энергетика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571865" y="1196083"/>
            <a:ext cx="1367597" cy="30777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indent="0" algn="ctr" eaLnBrk="1" hangingPunct="1">
              <a:spcBef>
                <a:spcPct val="40000"/>
              </a:spcBef>
              <a:buClr>
                <a:srgbClr val="0070C0"/>
              </a:buClr>
              <a:buSzPct val="60000"/>
              <a:buNone/>
            </a:pPr>
            <a:r>
              <a:rPr lang="ru-RU" altLang="ru-RU" sz="14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Авиация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932780" y="1186913"/>
            <a:ext cx="1338499" cy="30777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indent="0" algn="ctr" eaLnBrk="1" hangingPunct="1">
              <a:spcBef>
                <a:spcPct val="40000"/>
              </a:spcBef>
              <a:buClr>
                <a:srgbClr val="0070C0"/>
              </a:buClr>
              <a:buSzPct val="60000"/>
              <a:buNone/>
            </a:pPr>
            <a:r>
              <a:rPr lang="ru-RU" altLang="ru-RU" sz="14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Космос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183806" y="1038405"/>
            <a:ext cx="1612460" cy="5232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indent="0" algn="ctr" eaLnBrk="1" hangingPunct="1">
              <a:spcBef>
                <a:spcPct val="40000"/>
              </a:spcBef>
              <a:buClr>
                <a:srgbClr val="0070C0"/>
              </a:buClr>
              <a:buSzPct val="60000"/>
              <a:buNone/>
            </a:pPr>
            <a:r>
              <a:rPr lang="ru-RU" altLang="ru-RU" sz="14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Генерация электроэнергии</a:t>
            </a: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148" y="4056088"/>
            <a:ext cx="1290297" cy="848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289808" y="4935715"/>
            <a:ext cx="1359217" cy="5232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indent="0" algn="ctr" eaLnBrk="1" hangingPunct="1">
              <a:spcBef>
                <a:spcPct val="40000"/>
              </a:spcBef>
              <a:buClr>
                <a:srgbClr val="0070C0"/>
              </a:buClr>
              <a:buSzPct val="60000"/>
              <a:buNone/>
            </a:pPr>
            <a:r>
              <a:rPr lang="ru-RU" altLang="ru-RU" sz="14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Детекторы нейтронов</a:t>
            </a: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0446" y="4056088"/>
            <a:ext cx="1360915" cy="851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1330095" y="4935717"/>
            <a:ext cx="1921615" cy="5232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indent="0" algn="ctr" eaLnBrk="1" hangingPunct="1">
              <a:spcBef>
                <a:spcPct val="40000"/>
              </a:spcBef>
              <a:buClr>
                <a:srgbClr val="0070C0"/>
              </a:buClr>
              <a:buSzPct val="60000"/>
              <a:buNone/>
            </a:pPr>
            <a:r>
              <a:rPr lang="ru-RU" altLang="ru-RU" sz="14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Высокотемпературные датчики</a:t>
            </a: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5558" y="4056088"/>
            <a:ext cx="1331817" cy="848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Прямоугольник 24"/>
          <p:cNvSpPr/>
          <p:nvPr/>
        </p:nvSpPr>
        <p:spPr>
          <a:xfrm>
            <a:off x="3244370" y="3721175"/>
            <a:ext cx="2375731" cy="30777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indent="0" algn="ctr" eaLnBrk="1" hangingPunct="1">
              <a:spcBef>
                <a:spcPct val="40000"/>
              </a:spcBef>
              <a:buClr>
                <a:srgbClr val="0070C0"/>
              </a:buClr>
              <a:buSzPct val="60000"/>
              <a:buNone/>
            </a:pPr>
            <a:r>
              <a:rPr lang="ru-RU" altLang="ru-RU" sz="14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Примеры продукции</a:t>
            </a:r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8794" y="1718577"/>
            <a:ext cx="1605264" cy="136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Прямоугольник 26"/>
          <p:cNvSpPr/>
          <p:nvPr/>
        </p:nvSpPr>
        <p:spPr>
          <a:xfrm>
            <a:off x="5621161" y="1038405"/>
            <a:ext cx="1780530" cy="5232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indent="0" algn="ctr" eaLnBrk="1" hangingPunct="1">
              <a:spcBef>
                <a:spcPct val="40000"/>
              </a:spcBef>
              <a:buClr>
                <a:srgbClr val="0070C0"/>
              </a:buClr>
              <a:buSzPct val="60000"/>
              <a:buNone/>
            </a:pPr>
            <a:r>
              <a:rPr lang="ru-RU" altLang="ru-RU" sz="14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Производство полупроводников</a:t>
            </a:r>
          </a:p>
        </p:txBody>
      </p: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7375" y="4056088"/>
            <a:ext cx="1605264" cy="848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4990036" y="5043438"/>
            <a:ext cx="3009256" cy="30777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indent="0" algn="ctr" eaLnBrk="1" hangingPunct="1">
              <a:spcBef>
                <a:spcPct val="40000"/>
              </a:spcBef>
              <a:buClr>
                <a:srgbClr val="0070C0"/>
              </a:buClr>
              <a:buSzPct val="60000"/>
              <a:buNone/>
            </a:pPr>
            <a:r>
              <a:rPr lang="ru-RU" altLang="ru-RU" sz="14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Системы нагрева</a:t>
            </a:r>
          </a:p>
        </p:txBody>
      </p:sp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4058" y="1707896"/>
            <a:ext cx="1563242" cy="1378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2639" y="4056088"/>
            <a:ext cx="1524661" cy="848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Прямоугольник 32"/>
          <p:cNvSpPr/>
          <p:nvPr/>
        </p:nvSpPr>
        <p:spPr>
          <a:xfrm>
            <a:off x="7224704" y="1186912"/>
            <a:ext cx="1780530" cy="30777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indent="0" algn="ctr" eaLnBrk="1" hangingPunct="1">
              <a:spcBef>
                <a:spcPct val="40000"/>
              </a:spcBef>
              <a:buClr>
                <a:srgbClr val="0070C0"/>
              </a:buClr>
              <a:buSzPct val="60000"/>
              <a:buNone/>
            </a:pPr>
            <a:r>
              <a:rPr lang="ru-RU" altLang="ru-RU" sz="14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Промышленность</a:t>
            </a:r>
          </a:p>
        </p:txBody>
      </p:sp>
      <p:pic>
        <p:nvPicPr>
          <p:cNvPr id="29" name="Picture 10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7413" y="4056087"/>
            <a:ext cx="1439265" cy="848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Прямоугольник 30"/>
          <p:cNvSpPr/>
          <p:nvPr/>
        </p:nvSpPr>
        <p:spPr>
          <a:xfrm>
            <a:off x="2912810" y="4905027"/>
            <a:ext cx="1570220" cy="73866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indent="0" algn="ctr" eaLnBrk="1" hangingPunct="1">
              <a:spcBef>
                <a:spcPct val="40000"/>
              </a:spcBef>
              <a:buClr>
                <a:srgbClr val="0070C0"/>
              </a:buClr>
              <a:buSzPct val="60000"/>
              <a:buNone/>
            </a:pPr>
            <a:r>
              <a:rPr lang="ru-RU" altLang="ru-RU" sz="14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Детекторы перегрева, воспламенения</a:t>
            </a:r>
          </a:p>
        </p:txBody>
      </p:sp>
    </p:spTree>
    <p:extLst>
      <p:ext uri="{BB962C8B-B14F-4D97-AF65-F5344CB8AC3E}">
        <p14:creationId xmlns:p14="http://schemas.microsoft.com/office/powerpoint/2010/main" val="3327318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731" y="1144988"/>
            <a:ext cx="7800055" cy="4885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557731" y="3032033"/>
            <a:ext cx="1845891" cy="52322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marL="0" indent="0" algn="ctr" eaLnBrk="1" hangingPunct="1">
              <a:spcBef>
                <a:spcPct val="40000"/>
              </a:spcBef>
              <a:buClr>
                <a:srgbClr val="0070C0"/>
              </a:buClr>
              <a:buSzPct val="60000"/>
              <a:buNone/>
            </a:pPr>
            <a:r>
              <a:rPr lang="ru-RU" altLang="ru-RU" sz="14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Управление температурой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244370" y="3015103"/>
            <a:ext cx="2259122" cy="52322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marL="0" indent="0" algn="ctr" eaLnBrk="1" hangingPunct="1">
              <a:spcBef>
                <a:spcPct val="40000"/>
              </a:spcBef>
              <a:buClr>
                <a:srgbClr val="0070C0"/>
              </a:buClr>
              <a:buSzPct val="60000"/>
              <a:buNone/>
            </a:pPr>
            <a:r>
              <a:rPr lang="ru-RU" altLang="ru-RU" sz="14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Изделия для силовой установки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755409" y="3113218"/>
            <a:ext cx="2259122" cy="30777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marL="0" indent="0" algn="ctr" eaLnBrk="1" hangingPunct="1">
              <a:spcBef>
                <a:spcPct val="40000"/>
              </a:spcBef>
              <a:buClr>
                <a:srgbClr val="0070C0"/>
              </a:buClr>
              <a:buSzPct val="60000"/>
              <a:buNone/>
            </a:pPr>
            <a:r>
              <a:rPr lang="ru-RU" altLang="ru-RU" sz="14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Сплавы </a:t>
            </a:r>
            <a:r>
              <a:rPr lang="ru-RU" altLang="ru-RU" sz="14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с памятью формы</a:t>
            </a:r>
            <a:endParaRPr lang="ru-RU" altLang="ru-RU" sz="1400" dirty="0" smtClean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208" y="313598"/>
            <a:ext cx="2770965" cy="36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4"/>
          <p:cNvSpPr txBox="1">
            <a:spLocks noChangeArrowheads="1"/>
          </p:cNvSpPr>
          <p:nvPr/>
        </p:nvSpPr>
        <p:spPr>
          <a:xfrm>
            <a:off x="414151" y="313598"/>
            <a:ext cx="7225306" cy="314095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alt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Космос</a:t>
            </a:r>
            <a:endParaRPr lang="de-DE" altLang="ru-RU" sz="2000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829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1607" y="1085315"/>
            <a:ext cx="5238998" cy="2893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Прогрев спутника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во время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вывода на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орбиту</a:t>
            </a:r>
          </a:p>
          <a:p>
            <a:endParaRPr lang="ru-RU" sz="14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Обеспечивает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тепловой баланс во всем космическом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корабле</a:t>
            </a:r>
          </a:p>
          <a:p>
            <a:endParaRPr lang="ru-RU" sz="14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Диаметр 1 и 1,5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мм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До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6,5 Вт /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см²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Блок питания до 100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Температура до 800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С</a:t>
            </a:r>
          </a:p>
          <a:p>
            <a:endParaRPr lang="ru-RU" sz="14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10 000 обогревателей в космосе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на протяжении 15 лет</a:t>
            </a:r>
            <a:endParaRPr lang="ru-RU" sz="14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370" y="4311453"/>
            <a:ext cx="3639817" cy="1827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604" y="1199035"/>
            <a:ext cx="3639817" cy="2019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208" y="313598"/>
            <a:ext cx="2770965" cy="36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4"/>
          <p:cNvSpPr txBox="1">
            <a:spLocks noChangeArrowheads="1"/>
          </p:cNvSpPr>
          <p:nvPr/>
        </p:nvSpPr>
        <p:spPr>
          <a:xfrm>
            <a:off x="414151" y="313598"/>
            <a:ext cx="7225306" cy="314095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altLang="ru-RU" sz="2000" b="1" dirty="0" smtClean="0">
                <a:solidFill>
                  <a:schemeClr val="accent1">
                    <a:lumMod val="75000"/>
                  </a:schemeClr>
                </a:solidFill>
              </a:rPr>
              <a:t>Управление температурой</a:t>
            </a:r>
            <a:endParaRPr lang="de-DE" altLang="ru-RU" sz="2000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868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1607" y="1290414"/>
            <a:ext cx="4968027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Температура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нагрева: от +150 до 600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C</a:t>
            </a:r>
            <a:endParaRPr lang="en-US" sz="1400" dirty="0" smtClean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Выдерживает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температуру окружающей среды до +1000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С</a:t>
            </a:r>
            <a:endParaRPr lang="en-US" sz="1400" dirty="0" smtClean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Номинальное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напряжение =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28В </a:t>
            </a:r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DC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,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максимум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42В</a:t>
            </a:r>
            <a:endParaRPr lang="en-US" sz="1400" dirty="0" smtClean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Мощность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: 3,2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Вт и выше по запросу</a:t>
            </a:r>
            <a:endParaRPr lang="ru-RU" sz="14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07" y="2964996"/>
            <a:ext cx="5711661" cy="3158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3268" y="2014473"/>
            <a:ext cx="3157529" cy="1901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208" y="313598"/>
            <a:ext cx="2770965" cy="36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414151" y="313598"/>
            <a:ext cx="7225306" cy="314095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altLang="ru-RU" sz="2000" b="1" dirty="0" smtClean="0">
                <a:solidFill>
                  <a:schemeClr val="accent1">
                    <a:lumMod val="75000"/>
                  </a:schemeClr>
                </a:solidFill>
              </a:rPr>
              <a:t>Управление температурой. Системы нагрева</a:t>
            </a:r>
            <a:endParaRPr lang="de-DE" altLang="ru-RU" sz="2000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65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1607" y="1290414"/>
            <a:ext cx="5537413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Температура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нагрева: от +150 до 650 ° C в зависимости от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запроса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Выдерживает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температуру окружающей среды до + 1000 °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C</a:t>
            </a:r>
          </a:p>
          <a:p>
            <a:endParaRPr lang="ru-RU" sz="1400" dirty="0" smtClean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До 1400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° C с платиново-родиевой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версией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Номинальное напряжение: 28В </a:t>
            </a:r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DC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и более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Мощность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обогрева: от 2 до 10 Вт и более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940" y="2575936"/>
            <a:ext cx="3980784" cy="1491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301" y="3428999"/>
            <a:ext cx="4708080" cy="2803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208" y="313598"/>
            <a:ext cx="2770965" cy="36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414151" y="313598"/>
            <a:ext cx="7225306" cy="314095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altLang="ru-RU" sz="2000" b="1" dirty="0" smtClean="0">
                <a:solidFill>
                  <a:schemeClr val="accent1">
                    <a:lumMod val="75000"/>
                  </a:schemeClr>
                </a:solidFill>
              </a:rPr>
              <a:t>Управление температурой. Системы нагрева</a:t>
            </a:r>
            <a:endParaRPr lang="de-DE" altLang="ru-RU" sz="2000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383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1607" y="1290414"/>
            <a:ext cx="41879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Платиновая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версия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: от 1200 до 1600 С в пределе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Танталовая: от 1200 до 1800 С в пределе</a:t>
            </a:r>
            <a:endParaRPr lang="ru-RU" sz="14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8767" y="1959747"/>
            <a:ext cx="4924425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45" y="2275451"/>
            <a:ext cx="2905125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208" y="313598"/>
            <a:ext cx="2770965" cy="36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414151" y="313598"/>
            <a:ext cx="7225306" cy="314095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altLang="ru-RU" sz="2000" b="1" dirty="0" smtClean="0">
                <a:solidFill>
                  <a:schemeClr val="accent1">
                    <a:lumMod val="75000"/>
                  </a:schemeClr>
                </a:solidFill>
              </a:rPr>
              <a:t>Управление температурой. Системы нагрева</a:t>
            </a:r>
            <a:endParaRPr lang="de-DE" altLang="ru-RU" sz="2000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6202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8193" y="2186435"/>
            <a:ext cx="4652519" cy="3788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1607" y="1170773"/>
            <a:ext cx="4062843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Максимальная температура 1000 °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Хорошие диэлектрические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свойства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Не чувствителен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к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ионизирующему излучению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Диаметр кабеля по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запросу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Минимальный радиус изгиба: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3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Ø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208" y="313598"/>
            <a:ext cx="2770965" cy="36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414151" y="313598"/>
            <a:ext cx="7225306" cy="314095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alt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Кабели питания</a:t>
            </a:r>
            <a:endParaRPr lang="de-DE" altLang="ru-RU" sz="2000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4569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1607" y="1290414"/>
            <a:ext cx="3094245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Для одноразовых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клапанов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Развертывание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солнечной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панели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Развертывание антенн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438" y="2956043"/>
            <a:ext cx="194310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4700" y="1290414"/>
            <a:ext cx="4811994" cy="4872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208" y="313598"/>
            <a:ext cx="2770965" cy="36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414151" y="313598"/>
            <a:ext cx="7225306" cy="314095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alt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Замена пиропатрона</a:t>
            </a:r>
            <a:endParaRPr lang="de-DE" altLang="ru-RU" sz="2000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496583"/>
      </p:ext>
    </p:extLst>
  </p:cSld>
  <p:clrMapOvr>
    <a:masterClrMapping/>
  </p:clrMapOvr>
</p:sld>
</file>

<file path=ppt/theme/theme1.xml><?xml version="1.0" encoding="utf-8"?>
<a:theme xmlns:a="http://schemas.openxmlformats.org/drawingml/2006/main" name="TycoElectronics_Light">
  <a:themeElements>
    <a:clrScheme name="TycoElectronics_Light 1">
      <a:dk1>
        <a:srgbClr val="005480"/>
      </a:dk1>
      <a:lt1>
        <a:srgbClr val="FFFFFF"/>
      </a:lt1>
      <a:dk2>
        <a:srgbClr val="005480"/>
      </a:dk2>
      <a:lt2>
        <a:srgbClr val="A2A2A2"/>
      </a:lt2>
      <a:accent1>
        <a:srgbClr val="98002E"/>
      </a:accent1>
      <a:accent2>
        <a:srgbClr val="F68933"/>
      </a:accent2>
      <a:accent3>
        <a:srgbClr val="FFFFFF"/>
      </a:accent3>
      <a:accent4>
        <a:srgbClr val="00466C"/>
      </a:accent4>
      <a:accent5>
        <a:srgbClr val="CAAAAD"/>
      </a:accent5>
      <a:accent6>
        <a:srgbClr val="DF7C2D"/>
      </a:accent6>
      <a:hlink>
        <a:srgbClr val="C1D72F"/>
      </a:hlink>
      <a:folHlink>
        <a:srgbClr val="78BDE8"/>
      </a:folHlink>
    </a:clrScheme>
    <a:fontScheme name="TycoElectronics_Ligh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58750" marR="0" indent="-158750" algn="l" defTabSz="914400" rtl="0" eaLnBrk="1" fontAlgn="base" latinLnBrk="0" hangingPunct="1">
          <a:lnSpc>
            <a:spcPts val="3000"/>
          </a:lnSpc>
          <a:spcBef>
            <a:spcPct val="0"/>
          </a:spcBef>
          <a:spcAft>
            <a:spcPct val="0"/>
          </a:spcAft>
          <a:buClr>
            <a:schemeClr val="accent2"/>
          </a:buClr>
          <a:buSzPct val="60000"/>
          <a:buFont typeface="Wingdings" panose="05000000000000000000" pitchFamily="2" charset="2"/>
          <a:buChar char="q"/>
          <a:tabLst/>
          <a:defRPr kumimoji="0" lang="en-US" altLang="ru-RU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58750" marR="0" indent="-158750" algn="l" defTabSz="914400" rtl="0" eaLnBrk="1" fontAlgn="base" latinLnBrk="0" hangingPunct="1">
          <a:lnSpc>
            <a:spcPts val="3000"/>
          </a:lnSpc>
          <a:spcBef>
            <a:spcPct val="0"/>
          </a:spcBef>
          <a:spcAft>
            <a:spcPct val="0"/>
          </a:spcAft>
          <a:buClr>
            <a:schemeClr val="accent2"/>
          </a:buClr>
          <a:buSzPct val="60000"/>
          <a:buFont typeface="Wingdings" panose="05000000000000000000" pitchFamily="2" charset="2"/>
          <a:buChar char="q"/>
          <a:tabLst/>
          <a:defRPr kumimoji="0" lang="en-US" altLang="ru-RU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TycoElectronics_Light 1">
        <a:dk1>
          <a:srgbClr val="005480"/>
        </a:dk1>
        <a:lt1>
          <a:srgbClr val="FFFFFF"/>
        </a:lt1>
        <a:dk2>
          <a:srgbClr val="005480"/>
        </a:dk2>
        <a:lt2>
          <a:srgbClr val="A2A2A2"/>
        </a:lt2>
        <a:accent1>
          <a:srgbClr val="98002E"/>
        </a:accent1>
        <a:accent2>
          <a:srgbClr val="F68933"/>
        </a:accent2>
        <a:accent3>
          <a:srgbClr val="FFFFFF"/>
        </a:accent3>
        <a:accent4>
          <a:srgbClr val="00466C"/>
        </a:accent4>
        <a:accent5>
          <a:srgbClr val="CAAAAD"/>
        </a:accent5>
        <a:accent6>
          <a:srgbClr val="DF7C2D"/>
        </a:accent6>
        <a:hlink>
          <a:srgbClr val="C1D72F"/>
        </a:hlink>
        <a:folHlink>
          <a:srgbClr val="78BD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58750" marR="0" indent="-158750" algn="l" defTabSz="914400" rtl="0" eaLnBrk="1" fontAlgn="base" latinLnBrk="0" hangingPunct="1">
          <a:lnSpc>
            <a:spcPts val="3000"/>
          </a:lnSpc>
          <a:spcBef>
            <a:spcPct val="0"/>
          </a:spcBef>
          <a:spcAft>
            <a:spcPct val="0"/>
          </a:spcAft>
          <a:buClr>
            <a:schemeClr val="accent2"/>
          </a:buClr>
          <a:buSzPct val="60000"/>
          <a:buFont typeface="Wingdings" panose="05000000000000000000" pitchFamily="2" charset="2"/>
          <a:buChar char="q"/>
          <a:tabLst/>
          <a:defRPr kumimoji="0" lang="en-US" altLang="ru-RU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58750" marR="0" indent="-158750" algn="l" defTabSz="914400" rtl="0" eaLnBrk="1" fontAlgn="base" latinLnBrk="0" hangingPunct="1">
          <a:lnSpc>
            <a:spcPts val="3000"/>
          </a:lnSpc>
          <a:spcBef>
            <a:spcPct val="0"/>
          </a:spcBef>
          <a:spcAft>
            <a:spcPct val="0"/>
          </a:spcAft>
          <a:buClr>
            <a:schemeClr val="accent2"/>
          </a:buClr>
          <a:buSzPct val="60000"/>
          <a:buFont typeface="Wingdings" panose="05000000000000000000" pitchFamily="2" charset="2"/>
          <a:buChar char="q"/>
          <a:tabLst/>
          <a:defRPr kumimoji="0" lang="en-US" altLang="ru-RU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3">
        <a:dk1>
          <a:srgbClr val="005480"/>
        </a:dk1>
        <a:lt1>
          <a:srgbClr val="FFFFFF"/>
        </a:lt1>
        <a:dk2>
          <a:srgbClr val="005480"/>
        </a:dk2>
        <a:lt2>
          <a:srgbClr val="A2A2A2"/>
        </a:lt2>
        <a:accent1>
          <a:srgbClr val="98002E"/>
        </a:accent1>
        <a:accent2>
          <a:srgbClr val="F68933"/>
        </a:accent2>
        <a:accent3>
          <a:srgbClr val="FFFFFF"/>
        </a:accent3>
        <a:accent4>
          <a:srgbClr val="00466C"/>
        </a:accent4>
        <a:accent5>
          <a:srgbClr val="CAAAAD"/>
        </a:accent5>
        <a:accent6>
          <a:srgbClr val="DF7C2D"/>
        </a:accent6>
        <a:hlink>
          <a:srgbClr val="C1D72F"/>
        </a:hlink>
        <a:folHlink>
          <a:srgbClr val="78BDE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4">
        <a:dk1>
          <a:srgbClr val="A2A2A2"/>
        </a:dk1>
        <a:lt1>
          <a:srgbClr val="FFFFFF"/>
        </a:lt1>
        <a:dk2>
          <a:srgbClr val="005480"/>
        </a:dk2>
        <a:lt2>
          <a:srgbClr val="FFFFFF"/>
        </a:lt2>
        <a:accent1>
          <a:srgbClr val="98002E"/>
        </a:accent1>
        <a:accent2>
          <a:srgbClr val="F68933"/>
        </a:accent2>
        <a:accent3>
          <a:srgbClr val="AAB3C0"/>
        </a:accent3>
        <a:accent4>
          <a:srgbClr val="DADADA"/>
        </a:accent4>
        <a:accent5>
          <a:srgbClr val="CAAAAD"/>
        </a:accent5>
        <a:accent6>
          <a:srgbClr val="DF7C2D"/>
        </a:accent6>
        <a:hlink>
          <a:srgbClr val="C1D72F"/>
        </a:hlink>
        <a:folHlink>
          <a:srgbClr val="78BDE8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58750" marR="0" indent="-158750" algn="l" defTabSz="914400" rtl="0" eaLnBrk="1" fontAlgn="base" latinLnBrk="0" hangingPunct="1">
          <a:lnSpc>
            <a:spcPts val="3000"/>
          </a:lnSpc>
          <a:spcBef>
            <a:spcPct val="0"/>
          </a:spcBef>
          <a:spcAft>
            <a:spcPct val="0"/>
          </a:spcAft>
          <a:buClr>
            <a:schemeClr val="accent2"/>
          </a:buClr>
          <a:buSzPct val="60000"/>
          <a:buFont typeface="Wingdings" panose="05000000000000000000" pitchFamily="2" charset="2"/>
          <a:buChar char="q"/>
          <a:tabLst/>
          <a:defRPr kumimoji="0" lang="en-US" altLang="ru-RU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58750" marR="0" indent="-158750" algn="l" defTabSz="914400" rtl="0" eaLnBrk="1" fontAlgn="base" latinLnBrk="0" hangingPunct="1">
          <a:lnSpc>
            <a:spcPts val="3000"/>
          </a:lnSpc>
          <a:spcBef>
            <a:spcPct val="0"/>
          </a:spcBef>
          <a:spcAft>
            <a:spcPct val="0"/>
          </a:spcAft>
          <a:buClr>
            <a:schemeClr val="accent2"/>
          </a:buClr>
          <a:buSzPct val="60000"/>
          <a:buFont typeface="Wingdings" panose="05000000000000000000" pitchFamily="2" charset="2"/>
          <a:buChar char="q"/>
          <a:tabLst/>
          <a:defRPr kumimoji="0" lang="en-US" altLang="ru-RU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3">
        <a:dk1>
          <a:srgbClr val="005480"/>
        </a:dk1>
        <a:lt1>
          <a:srgbClr val="FFFFFF"/>
        </a:lt1>
        <a:dk2>
          <a:srgbClr val="005480"/>
        </a:dk2>
        <a:lt2>
          <a:srgbClr val="A2A2A2"/>
        </a:lt2>
        <a:accent1>
          <a:srgbClr val="98002E"/>
        </a:accent1>
        <a:accent2>
          <a:srgbClr val="F68933"/>
        </a:accent2>
        <a:accent3>
          <a:srgbClr val="FFFFFF"/>
        </a:accent3>
        <a:accent4>
          <a:srgbClr val="00466C"/>
        </a:accent4>
        <a:accent5>
          <a:srgbClr val="CAAAAD"/>
        </a:accent5>
        <a:accent6>
          <a:srgbClr val="DF7C2D"/>
        </a:accent6>
        <a:hlink>
          <a:srgbClr val="C1D72F"/>
        </a:hlink>
        <a:folHlink>
          <a:srgbClr val="78BDE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14">
        <a:dk1>
          <a:srgbClr val="A2A2A2"/>
        </a:dk1>
        <a:lt1>
          <a:srgbClr val="FFFFFF"/>
        </a:lt1>
        <a:dk2>
          <a:srgbClr val="005480"/>
        </a:dk2>
        <a:lt2>
          <a:srgbClr val="FFFFFF"/>
        </a:lt2>
        <a:accent1>
          <a:srgbClr val="98002E"/>
        </a:accent1>
        <a:accent2>
          <a:srgbClr val="F68933"/>
        </a:accent2>
        <a:accent3>
          <a:srgbClr val="AAB3C0"/>
        </a:accent3>
        <a:accent4>
          <a:srgbClr val="DADADA"/>
        </a:accent4>
        <a:accent5>
          <a:srgbClr val="CAAAAD"/>
        </a:accent5>
        <a:accent6>
          <a:srgbClr val="DF7C2D"/>
        </a:accent6>
        <a:hlink>
          <a:srgbClr val="C1D72F"/>
        </a:hlink>
        <a:folHlink>
          <a:srgbClr val="78BDE8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TycoElectronics_Light</Template>
  <TotalTime>13828</TotalTime>
  <Words>236</Words>
  <Application>Microsoft Office PowerPoint</Application>
  <PresentationFormat>Экран (4:3)</PresentationFormat>
  <Paragraphs>69</Paragraphs>
  <Slides>10</Slides>
  <Notes>0</Notes>
  <HiddenSlides>1</HiddenSlides>
  <MMClips>0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TycoElectronics_Light</vt:lpstr>
      <vt:lpstr>Custom Design</vt:lpstr>
      <vt:lpstr>1_Custom Design</vt:lpstr>
      <vt:lpstr>Тема Office</vt:lpstr>
      <vt:lpstr>1_Тема Office</vt:lpstr>
      <vt:lpstr>2_Тема Office</vt:lpstr>
      <vt:lpstr>Термодатчики и системы нагрева. Продукция и применение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  Буду рад ответить  на возникшие вопросы</vt:lpstr>
    </vt:vector>
  </TitlesOfParts>
  <Company>A Guys Creations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Presentation Title 2nd Line</dc:title>
  <dc:creator>andrew johnson</dc:creator>
  <cp:lastModifiedBy>Gaykazyan Tigran Karenovich</cp:lastModifiedBy>
  <cp:revision>478</cp:revision>
  <cp:lastPrinted>2018-05-22T08:03:36Z</cp:lastPrinted>
  <dcterms:created xsi:type="dcterms:W3CDTF">2006-12-07T19:46:55Z</dcterms:created>
  <dcterms:modified xsi:type="dcterms:W3CDTF">2019-10-09T10:04:55Z</dcterms:modified>
</cp:coreProperties>
</file>